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257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091" autoAdjust="0"/>
  </p:normalViewPr>
  <p:slideViewPr>
    <p:cSldViewPr snapToObjects="1">
      <p:cViewPr varScale="1">
        <p:scale>
          <a:sx n="52" d="100"/>
          <a:sy n="52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-3216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C6F23-2A7A-624C-8640-CF9B0E22AA7E}" type="datetimeFigureOut">
              <a:rPr lang="en-US" smtClean="0"/>
              <a:pPr/>
              <a:t>25-Feb-11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12E4-8559-0C4C-B5E4-B0B1B5CB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“Whiter”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5"/>
            <a:ext cx="7315200" cy="14700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9621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5734050" cy="6019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06900"/>
            <a:ext cx="735171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906713"/>
            <a:ext cx="735171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862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627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3200"/>
            </a:lvl1pPr>
            <a:lvl2pPr>
              <a:buFont typeface="Arial"/>
              <a:buChar char="•"/>
              <a:defRPr sz="2800"/>
            </a:lvl2pPr>
            <a:lvl3pPr>
              <a:buFont typeface="Arial"/>
              <a:buChar char="•"/>
              <a:defRPr sz="2400"/>
            </a:lvl3pPr>
            <a:lvl4pPr>
              <a:buFont typeface="Arial"/>
              <a:buChar char="•"/>
              <a:defRPr sz="2000"/>
            </a:lvl4pPr>
            <a:lvl5pPr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627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9039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9039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039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PNIC31_ppt_ba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37845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81200"/>
            <a:ext cx="8001000" cy="2152650"/>
          </a:xfrm>
        </p:spPr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APNIC 31 </a:t>
            </a:r>
            <a:r>
              <a:rPr lang="en-AU" dirty="0" err="1" smtClean="0">
                <a:latin typeface="Arial"/>
                <a:cs typeface="Arial"/>
              </a:rPr>
              <a:t>BoF</a:t>
            </a:r>
            <a:r>
              <a:rPr lang="en-AU" dirty="0" smtClean="0">
                <a:latin typeface="Arial"/>
                <a:cs typeface="Arial"/>
              </a:rPr>
              <a:t> Report: </a:t>
            </a:r>
            <a:br>
              <a:rPr lang="en-AU" dirty="0" smtClean="0">
                <a:latin typeface="Arial"/>
                <a:cs typeface="Arial"/>
              </a:rPr>
            </a:br>
            <a:r>
              <a:rPr lang="en-US" dirty="0" smtClean="0"/>
              <a:t>Resource Quality Assurance</a:t>
            </a:r>
            <a:br>
              <a:rPr lang="en-US" dirty="0" smtClean="0"/>
            </a:br>
            <a:endParaRPr lang="en-AU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>
              <a:latin typeface="Arial"/>
              <a:cs typeface="Arial"/>
            </a:endParaRPr>
          </a:p>
          <a:p>
            <a:r>
              <a:rPr lang="en-AU" sz="2800" dirty="0" smtClean="0">
                <a:latin typeface="Arial"/>
                <a:cs typeface="Arial"/>
              </a:rPr>
              <a:t>Frank </a:t>
            </a:r>
            <a:r>
              <a:rPr lang="en-AU" sz="2800" dirty="0" err="1" smtClean="0">
                <a:latin typeface="Arial"/>
                <a:cs typeface="Arial"/>
              </a:rPr>
              <a:t>Salanitri</a:t>
            </a:r>
            <a:endParaRPr lang="en-AU" sz="2800" dirty="0" smtClean="0">
              <a:latin typeface="Arial"/>
              <a:cs typeface="Arial"/>
            </a:endParaRPr>
          </a:p>
          <a:p>
            <a:r>
              <a:rPr lang="en-AU" sz="2800" dirty="0" smtClean="0">
                <a:latin typeface="Arial"/>
                <a:cs typeface="Arial"/>
              </a:rPr>
              <a:t>Project &amp; Systems Services Manager, APNIC</a:t>
            </a:r>
            <a:endParaRPr lang="en-AU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RQA </a:t>
            </a:r>
            <a:r>
              <a:rPr lang="en-AU" dirty="0" err="1" smtClean="0">
                <a:latin typeface="Arial"/>
                <a:cs typeface="Arial"/>
              </a:rPr>
              <a:t>BoF</a:t>
            </a:r>
            <a:r>
              <a:rPr lang="en-AU" dirty="0" smtClean="0">
                <a:latin typeface="Arial"/>
                <a:cs typeface="Arial"/>
              </a:rPr>
              <a:t> Report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000" dirty="0" smtClean="0">
                <a:latin typeface="Arial"/>
                <a:cs typeface="Arial"/>
              </a:rPr>
              <a:t>Wednesday 23</a:t>
            </a:r>
            <a:r>
              <a:rPr lang="en-AU" sz="3000" baseline="30000" dirty="0" smtClean="0">
                <a:latin typeface="Arial"/>
                <a:cs typeface="Arial"/>
              </a:rPr>
              <a:t>rd</a:t>
            </a:r>
            <a:r>
              <a:rPr lang="en-AU" sz="3000" dirty="0" smtClean="0">
                <a:latin typeface="Arial"/>
                <a:cs typeface="Arial"/>
              </a:rPr>
              <a:t>, 5:45 </a:t>
            </a:r>
            <a:r>
              <a:rPr lang="en-US" sz="3000" dirty="0" smtClean="0">
                <a:latin typeface="Arial"/>
                <a:cs typeface="Arial"/>
              </a:rPr>
              <a:t>–</a:t>
            </a:r>
            <a:r>
              <a:rPr lang="en-AU" sz="3000" dirty="0" smtClean="0">
                <a:latin typeface="Arial"/>
                <a:cs typeface="Arial"/>
              </a:rPr>
              <a:t> 7:15PM.</a:t>
            </a:r>
          </a:p>
          <a:p>
            <a:r>
              <a:rPr lang="en-AU" sz="3000" dirty="0" smtClean="0">
                <a:latin typeface="Arial"/>
                <a:cs typeface="Arial"/>
              </a:rPr>
              <a:t>Speakers:-</a:t>
            </a:r>
          </a:p>
          <a:p>
            <a:pPr lvl="1"/>
            <a:r>
              <a:rPr lang="en-AU" sz="2600" dirty="0" smtClean="0">
                <a:latin typeface="Arial"/>
                <a:cs typeface="Arial"/>
              </a:rPr>
              <a:t>Leo </a:t>
            </a:r>
            <a:r>
              <a:rPr lang="en-AU" sz="2600" dirty="0" err="1" smtClean="0">
                <a:latin typeface="Arial"/>
                <a:cs typeface="Arial"/>
              </a:rPr>
              <a:t>Vegoda</a:t>
            </a:r>
            <a:r>
              <a:rPr lang="en-AU" sz="2600" dirty="0" smtClean="0">
                <a:latin typeface="Arial"/>
                <a:cs typeface="Arial"/>
              </a:rPr>
              <a:t> (ICANN)</a:t>
            </a:r>
          </a:p>
          <a:p>
            <a:pPr lvl="1"/>
            <a:r>
              <a:rPr lang="en-AU" sz="2600" dirty="0" smtClean="0">
                <a:latin typeface="Arial"/>
                <a:cs typeface="Arial"/>
              </a:rPr>
              <a:t>George </a:t>
            </a:r>
            <a:r>
              <a:rPr lang="en-AU" sz="2600" dirty="0" err="1" smtClean="0">
                <a:latin typeface="Arial"/>
                <a:cs typeface="Arial"/>
              </a:rPr>
              <a:t>Michaelson</a:t>
            </a:r>
            <a:r>
              <a:rPr lang="en-AU" sz="2600" dirty="0" smtClean="0">
                <a:latin typeface="Arial"/>
                <a:cs typeface="Arial"/>
              </a:rPr>
              <a:t> (APNIC)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Arturo </a:t>
            </a:r>
            <a:r>
              <a:rPr lang="en-US" sz="2600" dirty="0" err="1" smtClean="0">
                <a:latin typeface="Arial"/>
                <a:cs typeface="Arial"/>
              </a:rPr>
              <a:t>Servin</a:t>
            </a:r>
            <a:r>
              <a:rPr lang="en-US" sz="2600" dirty="0" smtClean="0">
                <a:latin typeface="Arial"/>
                <a:cs typeface="Arial"/>
              </a:rPr>
              <a:t> (LACNIC)</a:t>
            </a:r>
          </a:p>
          <a:p>
            <a:pPr lvl="1"/>
            <a:r>
              <a:rPr lang="en-AU" sz="2600" dirty="0" smtClean="0">
                <a:cs typeface="Arial"/>
              </a:rPr>
              <a:t>Ingrid </a:t>
            </a:r>
            <a:r>
              <a:rPr lang="en-US" sz="2600" dirty="0" err="1" smtClean="0">
                <a:cs typeface="Arial"/>
              </a:rPr>
              <a:t>Wijte</a:t>
            </a:r>
            <a:r>
              <a:rPr lang="en-US" sz="2600" dirty="0" smtClean="0">
                <a:cs typeface="Arial"/>
              </a:rPr>
              <a:t> (RIPE NCC)</a:t>
            </a:r>
            <a:endParaRPr lang="en-US" sz="2600" dirty="0" smtClean="0">
              <a:latin typeface="Arial"/>
              <a:cs typeface="Arial"/>
            </a:endParaRPr>
          </a:p>
          <a:p>
            <a:pPr lvl="1"/>
            <a:r>
              <a:rPr lang="en-US" sz="2600" dirty="0" err="1" smtClean="0">
                <a:latin typeface="Arial"/>
                <a:cs typeface="Arial"/>
              </a:rPr>
              <a:t>Tomoya</a:t>
            </a:r>
            <a:r>
              <a:rPr lang="en-US" sz="2600" dirty="0" smtClean="0">
                <a:latin typeface="Arial"/>
                <a:cs typeface="Arial"/>
              </a:rPr>
              <a:t> Yoshida (NTT Communications)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Cecil Goldstein (Team </a:t>
            </a:r>
            <a:r>
              <a:rPr lang="en-US" sz="2600" dirty="0" err="1" smtClean="0">
                <a:latin typeface="Arial"/>
                <a:cs typeface="Arial"/>
              </a:rPr>
              <a:t>Cymru</a:t>
            </a:r>
            <a:r>
              <a:rPr lang="en-US" sz="2600" dirty="0" smtClean="0">
                <a:latin typeface="Arial"/>
                <a:cs typeface="Arial"/>
              </a:rPr>
              <a:t>)</a:t>
            </a:r>
          </a:p>
          <a:p>
            <a:r>
              <a:rPr lang="en-AU" sz="3000" dirty="0" smtClean="0">
                <a:latin typeface="Arial"/>
                <a:cs typeface="Arial"/>
              </a:rPr>
              <a:t>25 people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cs typeface="Arial"/>
              </a:rPr>
              <a:t>RQA </a:t>
            </a:r>
            <a:r>
              <a:rPr lang="en-AU" dirty="0" err="1" smtClean="0">
                <a:cs typeface="Arial"/>
              </a:rPr>
              <a:t>BoF</a:t>
            </a:r>
            <a:r>
              <a:rPr lang="en-AU" dirty="0" smtClean="0">
                <a:cs typeface="Arial"/>
              </a:rPr>
              <a:t>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47800"/>
            <a:ext cx="8151440" cy="4876800"/>
          </a:xfrm>
        </p:spPr>
        <p:txBody>
          <a:bodyPr/>
          <a:lstStyle/>
          <a:p>
            <a:r>
              <a:rPr lang="en-US" dirty="0" smtClean="0"/>
              <a:t>Good discussion and sharing of information from a top down perspective.</a:t>
            </a:r>
          </a:p>
          <a:p>
            <a:pPr lvl="1"/>
            <a:r>
              <a:rPr lang="en-US" dirty="0" smtClean="0"/>
              <a:t>ICANN/IANA</a:t>
            </a:r>
          </a:p>
          <a:p>
            <a:pPr lvl="1"/>
            <a:r>
              <a:rPr lang="en-US" dirty="0" smtClean="0"/>
              <a:t>RIR</a:t>
            </a:r>
          </a:p>
          <a:p>
            <a:pPr lvl="1"/>
            <a:r>
              <a:rPr lang="en-US" dirty="0" smtClean="0"/>
              <a:t>APNIC Member</a:t>
            </a:r>
          </a:p>
          <a:p>
            <a:pPr lvl="1"/>
            <a:r>
              <a:rPr lang="en-US" dirty="0" smtClean="0"/>
              <a:t>Front line security</a:t>
            </a:r>
          </a:p>
          <a:p>
            <a:r>
              <a:rPr lang="en-US" dirty="0" smtClean="0"/>
              <a:t>Positive response from the audience</a:t>
            </a:r>
          </a:p>
          <a:p>
            <a:r>
              <a:rPr lang="en-US" dirty="0" smtClean="0"/>
              <a:t>Will do a follow-up at APNIC32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NIC30_template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Template_APNIC 31.pot</Template>
  <TotalTime>18587</TotalTime>
  <Words>101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APNIC30_template</vt:lpstr>
      <vt:lpstr>APNIC 31 BoF Report:  Resource Quality Assurance </vt:lpstr>
      <vt:lpstr>RQA BoF Report</vt:lpstr>
      <vt:lpstr>RQA BoF Report</vt:lpstr>
    </vt:vector>
  </TitlesOfParts>
  <Company>APNIC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Prefix Reachability Issues</dc:title>
  <dc:creator>Frank Salanitri</dc:creator>
  <cp:lastModifiedBy>adam</cp:lastModifiedBy>
  <cp:revision>64</cp:revision>
  <cp:lastPrinted>2011-02-18T02:02:17Z</cp:lastPrinted>
  <dcterms:created xsi:type="dcterms:W3CDTF">2011-02-24T22:57:01Z</dcterms:created>
  <dcterms:modified xsi:type="dcterms:W3CDTF">2011-02-24T23:12:01Z</dcterms:modified>
</cp:coreProperties>
</file>